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Tahoma" panose="020B060403050404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E89EAA-CC2E-4FCB-A973-2BAE2CC1F147}" v="1" dt="2025-11-30T17:52:23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03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85561"/>
            <a:ext cx="4919305" cy="30583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1987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PreMedix – AI-Based Medical Insurance Prediction System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28636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Health Risk Analysis &amp; Premium Prediction using Machine Learning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5352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Presented By: Rosy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Reg id: 12200724</a:t>
            </a:r>
          </a:p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Supervised By: Dr. Ridhi Kapoor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60468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Platform: Streamlit + Python + ML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495" y="565309"/>
            <a:ext cx="13191411" cy="1284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PreMedix – The Future of Insurance Prediction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495" y="2261354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PreMedix offers a complete, AI-driven solution that streamlines insurance processes and enhances efficiency across the board.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114" y="2821543"/>
            <a:ext cx="1632347" cy="7322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72627" y="3085862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038963" y="3027045"/>
            <a:ext cx="1994297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in Healthcare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884777" y="3569851"/>
            <a:ext cx="8974812" cy="11430"/>
          </a:xfrm>
          <a:prstGeom prst="roundRect">
            <a:avLst>
              <a:gd name="adj" fmla="val 75549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822" y="3605093"/>
            <a:ext cx="3264813" cy="7322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2627" y="3790474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5855137" y="3810595"/>
            <a:ext cx="2458641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Improved Workflow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5700951" y="4353401"/>
            <a:ext cx="8158639" cy="11430"/>
          </a:xfrm>
          <a:prstGeom prst="roundRect">
            <a:avLst>
              <a:gd name="adj" fmla="val 75549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648" y="4388644"/>
            <a:ext cx="4897279" cy="7322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72627" y="4574024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9"/>
          <p:cNvSpPr/>
          <p:nvPr/>
        </p:nvSpPr>
        <p:spPr>
          <a:xfrm>
            <a:off x="6671429" y="4594146"/>
            <a:ext cx="1976438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Records</a:t>
            </a:r>
            <a:endParaRPr lang="en-US" sz="2000" dirty="0"/>
          </a:p>
        </p:txBody>
      </p:sp>
      <p:sp>
        <p:nvSpPr>
          <p:cNvPr id="15" name="Shape 10"/>
          <p:cNvSpPr/>
          <p:nvPr/>
        </p:nvSpPr>
        <p:spPr>
          <a:xfrm>
            <a:off x="6517243" y="5136952"/>
            <a:ext cx="7342346" cy="11430"/>
          </a:xfrm>
          <a:prstGeom prst="roundRect">
            <a:avLst>
              <a:gd name="adj" fmla="val 755494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56" y="5172194"/>
            <a:ext cx="6529745" cy="7322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872627" y="5357574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2"/>
          <p:cNvSpPr/>
          <p:nvPr/>
        </p:nvSpPr>
        <p:spPr>
          <a:xfrm>
            <a:off x="7487602" y="5377696"/>
            <a:ext cx="2464475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Accurate Premiums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719495" y="6135648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premium prediction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through sophisticated ML.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719495" y="6536531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Securely stores customer records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reliable data management.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719495" y="6937415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workflow efficiency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insurance agents and healthcare providers.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719495" y="7338298"/>
            <a:ext cx="13191411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clear demonstration of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 AI implementation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the healthcare sector.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645"/>
            <a:ext cx="6837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PreMedix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20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PreMedix is an innovative web-based application designed to revolutionize medical insurance premium prediction through advanced machine learning.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68159"/>
            <a:ext cx="6244709" cy="30696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6929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31708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medical insurance premiums using sophisticated ML algorithms.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1221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Analyzes key health factors like BMI, age, and smoking status.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9272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Securely stores customer data and performs real-time risk classification.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7323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with a powerful tech stack: Streamlit UI, Python, and a trained ML model.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3052"/>
            <a:ext cx="7371040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Objectives of PreMedix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7596" y="1727002"/>
            <a:ext cx="13095208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goals are to enhance efficiency and accuracy in medical insurance assessments, benefiting both providers and clients.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7596" y="2675453"/>
            <a:ext cx="4218861" cy="2369106"/>
          </a:xfrm>
          <a:prstGeom prst="roundRect">
            <a:avLst>
              <a:gd name="adj" fmla="val 617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37116" y="2675453"/>
            <a:ext cx="121920" cy="2369106"/>
          </a:xfrm>
          <a:prstGeom prst="roundRect">
            <a:avLst>
              <a:gd name="adj" fmla="val 755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108829" y="2925247"/>
            <a:ext cx="3627834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 Premium Calculation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108829" y="3742134"/>
            <a:ext cx="362783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the entire premium estimation process, moving away from manual calculations.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5770" y="2675453"/>
            <a:ext cx="4218861" cy="2369106"/>
          </a:xfrm>
          <a:prstGeom prst="roundRect">
            <a:avLst>
              <a:gd name="adj" fmla="val 617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175290" y="2675453"/>
            <a:ext cx="121920" cy="2369106"/>
          </a:xfrm>
          <a:prstGeom prst="roundRect">
            <a:avLst>
              <a:gd name="adj" fmla="val 755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547003" y="2925247"/>
            <a:ext cx="2945130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Reduce Manual Errors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547003" y="3399473"/>
            <a:ext cx="362783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Minimize inaccuracies in premium calculations, leading to more reliable quotes.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3943" y="2675453"/>
            <a:ext cx="4218861" cy="2369106"/>
          </a:xfrm>
          <a:prstGeom prst="roundRect">
            <a:avLst>
              <a:gd name="adj" fmla="val 617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613463" y="2675453"/>
            <a:ext cx="121920" cy="2369106"/>
          </a:xfrm>
          <a:prstGeom prst="roundRect">
            <a:avLst>
              <a:gd name="adj" fmla="val 755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85177" y="2925247"/>
            <a:ext cx="3627834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 &amp; Accurate Risk Analysis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985177" y="3742134"/>
            <a:ext cx="3627834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immediate, data-driven insights into customer health risks.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7596" y="5263872"/>
            <a:ext cx="4218861" cy="2369106"/>
          </a:xfrm>
          <a:prstGeom prst="roundRect">
            <a:avLst>
              <a:gd name="adj" fmla="val 617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37116" y="5263872"/>
            <a:ext cx="121920" cy="2369106"/>
          </a:xfrm>
          <a:prstGeom prst="roundRect">
            <a:avLst>
              <a:gd name="adj" fmla="val 755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108829" y="5513665"/>
            <a:ext cx="3627834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Organized Customer Database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1108829" y="6330553"/>
            <a:ext cx="362783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a centralized, easy-to-access repository of health profiles.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5205770" y="5263872"/>
            <a:ext cx="4218861" cy="2369106"/>
          </a:xfrm>
          <a:prstGeom prst="roundRect">
            <a:avLst>
              <a:gd name="adj" fmla="val 617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5175290" y="5263872"/>
            <a:ext cx="121920" cy="2369106"/>
          </a:xfrm>
          <a:prstGeom prst="roundRect">
            <a:avLst>
              <a:gd name="adj" fmla="val 75551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5547003" y="5513665"/>
            <a:ext cx="343864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User-Friendly Application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5547003" y="5987891"/>
            <a:ext cx="3627834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an intuitive and simple interface for real-world insurance scenarios.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4394"/>
            <a:ext cx="10477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 Powering PreMedix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268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PreMedix leverages a robust set of modern technologies to ensure reliability, scalability, and an intuitive user experience.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44854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7720" y="283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57720" y="3326606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programming language for backend logic and ML operations.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644854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99823" y="283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99823" y="3326606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rapidly building and deploying the interactive web-based user interface.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644854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641925" y="283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Model (Pickle)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641925" y="3326606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Pre-trained regression model for accurate premium predictions, stored in a .pkl file.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231844"/>
            <a:ext cx="680442" cy="6804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57720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Pandas &amp; CSV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757720" y="5913596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handles dataset management and customer data storage.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5231844"/>
            <a:ext cx="680442" cy="68044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199823" y="5423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HTML/CSS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199823" y="5913596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 styling and visualization enhancements within the Streamlit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2495"/>
            <a:ext cx="76616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PreMedix System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14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seamless flow from user input to premium prediction and data management.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25" y="2579489"/>
            <a:ext cx="12625030" cy="473749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4546" y="3786214"/>
            <a:ext cx="652135" cy="65213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03535" y="5983502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View Customers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7120" y="3787437"/>
            <a:ext cx="652135" cy="6521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03678" y="5983502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Prediction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307" y="3787437"/>
            <a:ext cx="652135" cy="6521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864" y="5983502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Fetch by Phone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3493" y="3787437"/>
            <a:ext cx="652135" cy="65213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030050" y="6166915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Save CSV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3636" y="3787437"/>
            <a:ext cx="652135" cy="65213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591065" y="6166915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Enter Details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33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 Customer Module: Comprehensive Data Capture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4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"Add Customer" module ensures all relevant client information is securely recorded for accurate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6639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 Information: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Name, Age, Gender, Phone, Email, Address.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91739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Information: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BMI, Diabetes status, Smoker status, Alcohol consumption.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96840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Lifestyle Details: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Exercise level, Blood Pressure readings.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39038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Geographical Data: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Region of residence.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81236"/>
            <a:ext cx="6924437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data is appended to a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customers.csv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 with a timestamp.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531054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 clean form UI with robust validation for data integrity.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249" y="3637717"/>
            <a:ext cx="5564862" cy="276403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279249" y="6656903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917" y="379333"/>
            <a:ext cx="6925508" cy="431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 Premium Module: Instant Insights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2917" y="1086326"/>
            <a:ext cx="1366456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 rapid and precise insurance premium estimations and risk assessment.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82917" y="1462207"/>
            <a:ext cx="4462939" cy="1582579"/>
          </a:xfrm>
          <a:prstGeom prst="roundRect">
            <a:avLst>
              <a:gd name="adj" fmla="val 36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28412" y="1607701"/>
            <a:ext cx="413861" cy="413861"/>
          </a:xfrm>
          <a:prstGeom prst="roundRect">
            <a:avLst>
              <a:gd name="adj" fmla="val 2209216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236" y="1721406"/>
            <a:ext cx="186214" cy="1862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8412" y="2159437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Fetch Customer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28412" y="2457807"/>
            <a:ext cx="4171950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Enter a phone number to retrieve existing customer data.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5083731" y="1462207"/>
            <a:ext cx="4462939" cy="1582579"/>
          </a:xfrm>
          <a:prstGeom prst="roundRect">
            <a:avLst>
              <a:gd name="adj" fmla="val 36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229225" y="1607701"/>
            <a:ext cx="413861" cy="413861"/>
          </a:xfrm>
          <a:prstGeom prst="roundRect">
            <a:avLst>
              <a:gd name="adj" fmla="val 2209216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3049" y="1721406"/>
            <a:ext cx="186214" cy="1862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29225" y="2159437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Prediction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5229225" y="2457807"/>
            <a:ext cx="4171950" cy="441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uses Age, BMI, Children, and Smoker status to predict premium.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9684544" y="1462207"/>
            <a:ext cx="4462939" cy="1582579"/>
          </a:xfrm>
          <a:prstGeom prst="roundRect">
            <a:avLst>
              <a:gd name="adj" fmla="val 366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830038" y="1607701"/>
            <a:ext cx="413861" cy="413861"/>
          </a:xfrm>
          <a:prstGeom prst="roundRect">
            <a:avLst>
              <a:gd name="adj" fmla="val 2209216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3862" y="1721406"/>
            <a:ext cx="186214" cy="18621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30038" y="2159437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Display Premium</a:t>
            </a:r>
            <a:endParaRPr lang="en-US" sz="1350" dirty="0"/>
          </a:p>
        </p:txBody>
      </p:sp>
      <p:sp>
        <p:nvSpPr>
          <p:cNvPr id="18" name="Text 13"/>
          <p:cNvSpPr/>
          <p:nvPr/>
        </p:nvSpPr>
        <p:spPr>
          <a:xfrm>
            <a:off x="9830038" y="2457807"/>
            <a:ext cx="4171950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Predicted premium shown in ₹ with clear formatting.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482917" y="3199924"/>
            <a:ext cx="13664565" cy="441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2923342" y="5928241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Low Risk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482917" y="6226612"/>
            <a:ext cx="4165163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 ₹10,000</a:t>
            </a:r>
            <a:endParaRPr lang="en-US" sz="105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949" y="3796546"/>
            <a:ext cx="4782503" cy="4782503"/>
          </a:xfrm>
          <a:prstGeom prst="rect">
            <a:avLst/>
          </a:prstGeom>
        </p:spPr>
      </p:pic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8014" y="6084510"/>
            <a:ext cx="206454" cy="20645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913382" y="4680823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Medium Risk</a:t>
            </a:r>
            <a:endParaRPr lang="en-US" sz="1350" dirty="0"/>
          </a:p>
        </p:txBody>
      </p:sp>
      <p:sp>
        <p:nvSpPr>
          <p:cNvPr id="25" name="Text 18"/>
          <p:cNvSpPr/>
          <p:nvPr/>
        </p:nvSpPr>
        <p:spPr>
          <a:xfrm>
            <a:off x="9913382" y="4979194"/>
            <a:ext cx="423410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 ₹20,000</a:t>
            </a:r>
            <a:endParaRPr lang="en-US" sz="1050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3949" y="3796546"/>
            <a:ext cx="4782503" cy="4782503"/>
          </a:xfrm>
          <a:prstGeom prst="rect">
            <a:avLst/>
          </a:prstGeom>
        </p:spPr>
      </p:pic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48804" y="4634805"/>
            <a:ext cx="206454" cy="206454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9913382" y="7175540"/>
            <a:ext cx="1724739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 Risk</a:t>
            </a:r>
            <a:endParaRPr lang="en-US" sz="1350" dirty="0"/>
          </a:p>
        </p:txBody>
      </p:sp>
      <p:sp>
        <p:nvSpPr>
          <p:cNvPr id="29" name="Text 20"/>
          <p:cNvSpPr/>
          <p:nvPr/>
        </p:nvSpPr>
        <p:spPr>
          <a:xfrm>
            <a:off x="9913382" y="7473910"/>
            <a:ext cx="423410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 ₹20,000</a:t>
            </a:r>
            <a:endParaRPr lang="en-US" sz="10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23949" y="3796546"/>
            <a:ext cx="4782503" cy="4782503"/>
          </a:xfrm>
          <a:prstGeom prst="rect">
            <a:avLst/>
          </a:prstGeom>
        </p:spPr>
      </p:pic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48804" y="7534096"/>
            <a:ext cx="206454" cy="206454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482917" y="8734187"/>
            <a:ext cx="13664565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option to </a:t>
            </a:r>
            <a:r>
              <a:rPr lang="en-US" sz="10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 Prediction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allows updating the database with the new premium and risk level.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8236"/>
            <a:ext cx="9676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Core: Machine Learning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06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AI-powered regression model is the heart of PreMedix, ensuring highly accurate and consistent premium predictions.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3848"/>
            <a:ext cx="6244709" cy="31153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5343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1127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Data: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 meticulously trained on a comprehensive insurance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91787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Features: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Utilizes Age, BMI, Number of Children, and Smoker Status as primary predictors.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722971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Persistence: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Stored as a pickle file (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insurancemodelf.pkl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for efficient loading.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535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Delivers exceptionally accurate and consistent premium predictions every time.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55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View Customers Module: Comprehensive Data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96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Effortlessly access and analyze all stored customer records, predictions, and risk levels in one organized view.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69970"/>
            <a:ext cx="6244709" cy="30118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8369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35188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Database Display: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Presents all customer information in a clear, tabular format.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3239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Records: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Includes saved customer details, predicted premiums, and assigned risk levels.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1290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Analytical Tool: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Facilitates easy tracking and analysis of all stored records.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9341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Integrity: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Ensures all vital information is readily available for review and decision-making.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771</Words>
  <Application>Microsoft Office PowerPoint</Application>
  <PresentationFormat>Custom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Tahoma</vt:lpstr>
      <vt:lpstr>Inter</vt:lpstr>
      <vt:lpstr>Consolas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rosy randhawa</cp:lastModifiedBy>
  <cp:revision>2</cp:revision>
  <dcterms:created xsi:type="dcterms:W3CDTF">2025-11-30T13:18:55Z</dcterms:created>
  <dcterms:modified xsi:type="dcterms:W3CDTF">2025-11-30T17:58:36Z</dcterms:modified>
</cp:coreProperties>
</file>